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9"/>
  </p:notesMasterIdLst>
  <p:sldIdLst>
    <p:sldId id="268" r:id="rId2"/>
    <p:sldId id="269" r:id="rId3"/>
    <p:sldId id="303" r:id="rId4"/>
    <p:sldId id="274" r:id="rId5"/>
    <p:sldId id="302" r:id="rId6"/>
    <p:sldId id="356" r:id="rId7"/>
    <p:sldId id="305" r:id="rId8"/>
    <p:sldId id="307" r:id="rId9"/>
    <p:sldId id="308" r:id="rId10"/>
    <p:sldId id="309" r:id="rId11"/>
    <p:sldId id="311" r:id="rId12"/>
    <p:sldId id="310" r:id="rId13"/>
    <p:sldId id="317" r:id="rId14"/>
    <p:sldId id="314" r:id="rId15"/>
    <p:sldId id="318" r:id="rId16"/>
    <p:sldId id="313" r:id="rId17"/>
    <p:sldId id="319" r:id="rId18"/>
    <p:sldId id="315" r:id="rId19"/>
    <p:sldId id="320" r:id="rId20"/>
    <p:sldId id="316" r:id="rId21"/>
    <p:sldId id="321" r:id="rId22"/>
    <p:sldId id="350" r:id="rId23"/>
    <p:sldId id="351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52" r:id="rId44"/>
    <p:sldId id="355" r:id="rId45"/>
    <p:sldId id="354" r:id="rId46"/>
    <p:sldId id="348" r:id="rId47"/>
    <p:sldId id="349" r:id="rId48"/>
  </p:sldIdLst>
  <p:sldSz cx="9144000" cy="5143500" type="screen16x9"/>
  <p:notesSz cx="6858000" cy="9144000"/>
  <p:embeddedFontLst>
    <p:embeddedFont>
      <p:font typeface="Playfair Display" panose="020B0604020202020204" charset="0"/>
      <p:regular r:id="rId50"/>
      <p:bold r:id="rId51"/>
      <p:italic r:id="rId52"/>
      <p:boldItalic r:id="rId53"/>
    </p:embeddedFont>
    <p:embeddedFont>
      <p:font typeface="Dosis" panose="020B0604020202020204" charset="0"/>
      <p:regular r:id="rId54"/>
      <p:bold r:id="rId55"/>
    </p:embeddedFont>
    <p:embeddedFont>
      <p:font typeface="Segoe UI Historic" panose="020B0502040204020203" pitchFamily="34" charset="0"/>
      <p:regular r:id="rId56"/>
    </p:embeddedFont>
    <p:embeddedFont>
      <p:font typeface="Open Sans Light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343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</a:t>
            </a:r>
            <a:r>
              <a:rPr lang="en-US" sz="1400" b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stylish interface </a:t>
            </a:r>
            <a:r>
              <a:rPr lang="en-US" sz="1400" b="0" dirty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82" y="55418"/>
            <a:ext cx="53084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82" y="55418"/>
            <a:ext cx="5308472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53162" y="-86037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404078" y="221674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104166" y="1631374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4804253" y="926524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7" y="103909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System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System </a:t>
            </a:r>
            <a:r>
              <a:rPr lang="en-US" dirty="0" err="1" smtClean="0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106326" y="-188861"/>
            <a:ext cx="9250326" cy="5332361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4161430" y="1843447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28414" y="2394616"/>
            <a:ext cx="1473920" cy="85853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61518" y="1340588"/>
            <a:ext cx="474656" cy="50285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3" y="286560"/>
            <a:ext cx="3332322" cy="2108056"/>
          </a:xfrm>
          <a:prstGeom prst="rect">
            <a:avLst/>
          </a:prstGeom>
        </p:spPr>
      </p:pic>
      <p:sp>
        <p:nvSpPr>
          <p:cNvPr id="2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/>
          </p:cNvSpPr>
          <p:nvPr/>
        </p:nvSpPr>
        <p:spPr>
          <a:xfrm>
            <a:off x="-106326" y="1049106"/>
            <a:ext cx="2083982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System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Usecase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0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28" y="277091"/>
            <a:ext cx="6881333" cy="47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98" y="0"/>
            <a:ext cx="66716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401</Words>
  <Application>Microsoft Office PowerPoint</Application>
  <PresentationFormat>On-screen Show (16:9)</PresentationFormat>
  <Paragraphs>132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Playfair Display</vt:lpstr>
      <vt:lpstr>Dosis</vt:lpstr>
      <vt:lpstr>Segoe UI Historic</vt:lpstr>
      <vt:lpstr>Arial</vt:lpstr>
      <vt:lpstr>Open Sans Light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50</cp:revision>
  <dcterms:modified xsi:type="dcterms:W3CDTF">2021-04-28T15:13:09Z</dcterms:modified>
</cp:coreProperties>
</file>